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2" r:id="rId5"/>
    <p:sldId id="260" r:id="rId6"/>
    <p:sldId id="261" r:id="rId7"/>
    <p:sldId id="271" r:id="rId8"/>
    <p:sldId id="259" r:id="rId9"/>
    <p:sldId id="270" r:id="rId10"/>
    <p:sldId id="267" r:id="rId11"/>
    <p:sldId id="268" r:id="rId12"/>
    <p:sldId id="265" r:id="rId13"/>
    <p:sldId id="266" r:id="rId14"/>
    <p:sldId id="269" r:id="rId15"/>
    <p:sldId id="263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2C09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A9E8-835C-418D-99D2-451ECAC6DE94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1042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A9E8-835C-418D-99D2-451ECAC6DE94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860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A9E8-835C-418D-99D2-451ECAC6DE94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04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A9E8-835C-418D-99D2-451ECAC6DE94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194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A9E8-835C-418D-99D2-451ECAC6DE94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8955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A9E8-835C-418D-99D2-451ECAC6DE94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06038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A9E8-835C-418D-99D2-451ECAC6DE94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189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A9E8-835C-418D-99D2-451ECAC6DE94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480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A9E8-835C-418D-99D2-451ECAC6DE94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211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A9E8-835C-418D-99D2-451ECAC6DE94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4605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A9E8-835C-418D-99D2-451ECAC6DE94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7506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6A9E8-835C-418D-99D2-451ECAC6DE94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9C9E2-7839-4678-AECD-5119C881A21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391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247900" y="1015999"/>
            <a:ext cx="9144000" cy="1211263"/>
          </a:xfrm>
        </p:spPr>
        <p:txBody>
          <a:bodyPr/>
          <a:lstStyle/>
          <a:p>
            <a:r>
              <a:rPr lang="hu-HU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Barkácsbolt projekt</a:t>
            </a:r>
          </a:p>
        </p:txBody>
      </p:sp>
    </p:spTree>
    <p:extLst>
      <p:ext uri="{BB962C8B-B14F-4D97-AF65-F5344CB8AC3E}">
        <p14:creationId xmlns:p14="http://schemas.microsoft.com/office/powerpoint/2010/main" val="354335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1">
            <a:extLst>
              <a:ext uri="{FF2B5EF4-FFF2-40B4-BE49-F238E27FC236}">
                <a16:creationId xmlns:a16="http://schemas.microsoft.com/office/drawing/2014/main" id="{953E69D7-E98E-4405-8F31-17F5873E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514985"/>
            <a:ext cx="6648127" cy="948055"/>
          </a:xfrm>
        </p:spPr>
        <p:txBody>
          <a:bodyPr>
            <a:normAutofit fontScale="90000"/>
          </a:bodyPr>
          <a:lstStyle/>
          <a:p>
            <a:r>
              <a:rPr lang="hu-HU" sz="6000" dirty="0">
                <a:solidFill>
                  <a:schemeClr val="bg1"/>
                </a:solidFill>
                <a:latin typeface="Algerian" panose="04020705040A02060702" pitchFamily="82" charset="0"/>
              </a:rPr>
              <a:t>NAVIGÁVIÓS SÁV  (</a:t>
            </a:r>
            <a:r>
              <a:rPr lang="hu-HU" sz="6000" dirty="0" err="1">
                <a:solidFill>
                  <a:schemeClr val="bg1"/>
                </a:solidFill>
                <a:latin typeface="Algerian" panose="04020705040A02060702" pitchFamily="82" charset="0"/>
              </a:rPr>
              <a:t>navbar</a:t>
            </a:r>
            <a:r>
              <a:rPr lang="hu-HU" sz="6000" dirty="0">
                <a:solidFill>
                  <a:schemeClr val="bg1"/>
                </a:solidFill>
                <a:latin typeface="Algerian" panose="04020705040A02060702" pitchFamily="82" charset="0"/>
              </a:rPr>
              <a:t>)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832D624-A97A-4662-B409-5422A2CFC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37" y="2443864"/>
            <a:ext cx="6200726" cy="508491"/>
          </a:xfrm>
          <a:prstGeom prst="rect">
            <a:avLst/>
          </a:prstGeom>
        </p:spPr>
      </p:pic>
      <p:pic>
        <p:nvPicPr>
          <p:cNvPr id="11" name="Kép 10" descr="A képen szöveg látható&#10;&#10;Automatikusan generált leírás">
            <a:extLst>
              <a:ext uri="{FF2B5EF4-FFF2-40B4-BE49-F238E27FC236}">
                <a16:creationId xmlns:a16="http://schemas.microsoft.com/office/drawing/2014/main" id="{5F1C1027-682F-4337-A0EE-5D5F38697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37" y="3922549"/>
            <a:ext cx="6200726" cy="50849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9302DBD7-D7E0-469A-9B0C-BA1B46D3E3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441" y="4306731"/>
            <a:ext cx="863441" cy="109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064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1">
            <a:extLst>
              <a:ext uri="{FF2B5EF4-FFF2-40B4-BE49-F238E27FC236}">
                <a16:creationId xmlns:a16="http://schemas.microsoft.com/office/drawing/2014/main" id="{953E69D7-E98E-4405-8F31-17F5873E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514985"/>
            <a:ext cx="6648127" cy="948055"/>
          </a:xfrm>
        </p:spPr>
        <p:txBody>
          <a:bodyPr>
            <a:normAutofit fontScale="90000"/>
          </a:bodyPr>
          <a:lstStyle/>
          <a:p>
            <a:r>
              <a:rPr lang="hu-HU" sz="6000" dirty="0">
                <a:solidFill>
                  <a:schemeClr val="bg1"/>
                </a:solidFill>
                <a:latin typeface="Algerian" panose="04020705040A02060702" pitchFamily="82" charset="0"/>
              </a:rPr>
              <a:t>NAVIGÁVIÓS SÁV  (</a:t>
            </a:r>
            <a:r>
              <a:rPr lang="hu-HU" sz="6000" dirty="0" err="1">
                <a:solidFill>
                  <a:schemeClr val="bg1"/>
                </a:solidFill>
                <a:latin typeface="Algerian" panose="04020705040A02060702" pitchFamily="82" charset="0"/>
              </a:rPr>
              <a:t>navbar</a:t>
            </a:r>
            <a:r>
              <a:rPr lang="hu-HU" sz="6000" dirty="0">
                <a:solidFill>
                  <a:schemeClr val="bg1"/>
                </a:solidFill>
                <a:latin typeface="Algerian" panose="04020705040A02060702" pitchFamily="82" charset="0"/>
              </a:rPr>
              <a:t>)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5430691-2E5E-4EA6-BAC1-277CA2F8D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854" y="1201066"/>
            <a:ext cx="4610743" cy="523948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9302DBD7-D7E0-469A-9B0C-BA1B46D3E3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5" y="1512960"/>
            <a:ext cx="747911" cy="948055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C013313A-0506-4162-B443-AACA8B12A9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37" y="2149121"/>
            <a:ext cx="5537698" cy="4391164"/>
          </a:xfrm>
          <a:prstGeom prst="rect">
            <a:avLst/>
          </a:prstGeom>
        </p:spPr>
      </p:pic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C61D65C2-2547-4035-84D4-F2936C81D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38" y="2149121"/>
            <a:ext cx="5537698" cy="4391164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4204782D-A9EA-4777-A6BA-C787DFE5E3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733" y="3069605"/>
            <a:ext cx="747911" cy="9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886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097DAEFC-A103-4FC8-ABEB-2F3572E05D3F}"/>
              </a:ext>
            </a:extLst>
          </p:cNvPr>
          <p:cNvSpPr txBox="1"/>
          <p:nvPr/>
        </p:nvSpPr>
        <p:spPr>
          <a:xfrm>
            <a:off x="178905" y="190786"/>
            <a:ext cx="118341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  <a:latin typeface="Algerian" panose="04020705040A02060702" pitchFamily="82" charset="0"/>
              </a:rPr>
              <a:t>Reszponzívitás - </a:t>
            </a:r>
            <a:r>
              <a:rPr lang="hu-HU" sz="6000" dirty="0" err="1">
                <a:solidFill>
                  <a:schemeClr val="bg1"/>
                </a:solidFill>
                <a:latin typeface="Algerian" panose="04020705040A02060702" pitchFamily="82" charset="0"/>
              </a:rPr>
              <a:t>Bootstrap</a:t>
            </a:r>
            <a:endParaRPr lang="hu-HU" sz="6000" dirty="0"/>
          </a:p>
        </p:txBody>
      </p:sp>
      <p:pic>
        <p:nvPicPr>
          <p:cNvPr id="10" name="Kép 9" descr="A képen szöveg, WC, képernyőkép látható&#10;&#10;Automatikusan generált leírás">
            <a:extLst>
              <a:ext uri="{FF2B5EF4-FFF2-40B4-BE49-F238E27FC236}">
                <a16:creationId xmlns:a16="http://schemas.microsoft.com/office/drawing/2014/main" id="{204EF30E-E9B8-4E7E-A135-C8D991C2B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6" y="1206449"/>
            <a:ext cx="11204127" cy="54607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9C15877C-8485-458C-8544-3631DEC16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4" y="1206449"/>
            <a:ext cx="11229529" cy="54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0354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097DAEFC-A103-4FC8-ABEB-2F3572E05D3F}"/>
              </a:ext>
            </a:extLst>
          </p:cNvPr>
          <p:cNvSpPr txBox="1"/>
          <p:nvPr/>
        </p:nvSpPr>
        <p:spPr>
          <a:xfrm>
            <a:off x="178905" y="190786"/>
            <a:ext cx="118341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  <a:latin typeface="Algerian" panose="04020705040A02060702" pitchFamily="82" charset="0"/>
              </a:rPr>
              <a:t>Reszponzívitás - </a:t>
            </a:r>
            <a:r>
              <a:rPr lang="hu-HU" sz="6000" dirty="0" err="1">
                <a:solidFill>
                  <a:schemeClr val="bg1"/>
                </a:solidFill>
                <a:latin typeface="Algerian" panose="04020705040A02060702" pitchFamily="82" charset="0"/>
              </a:rPr>
              <a:t>Bootstrap</a:t>
            </a:r>
            <a:endParaRPr lang="hu-HU" sz="6000" dirty="0"/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D3BEC606-B8A9-4283-9286-6A3BB4BA6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51" y="1079827"/>
            <a:ext cx="4620270" cy="577817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7C6239D-F6E1-449E-BA94-46D7B55D9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281" y="1143138"/>
            <a:ext cx="4311406" cy="577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220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>
            <a:extLst>
              <a:ext uri="{FF2B5EF4-FFF2-40B4-BE49-F238E27FC236}">
                <a16:creationId xmlns:a16="http://schemas.microsoft.com/office/drawing/2014/main" id="{D90D2F52-25DC-45EF-9769-C98FAE0A0AD3}"/>
              </a:ext>
            </a:extLst>
          </p:cNvPr>
          <p:cNvSpPr txBox="1"/>
          <p:nvPr/>
        </p:nvSpPr>
        <p:spPr>
          <a:xfrm>
            <a:off x="0" y="0"/>
            <a:ext cx="71429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  <a:latin typeface="Algerian" panose="04020705040A02060702" pitchFamily="82" charset="0"/>
              </a:rPr>
              <a:t>„Irány fel” gomb</a:t>
            </a:r>
            <a:endParaRPr lang="hu-HU" sz="6000" dirty="0"/>
          </a:p>
        </p:txBody>
      </p:sp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65FDE46F-68CD-433B-A71F-ED38FF53B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122" y="930165"/>
            <a:ext cx="6435755" cy="5873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Nyíl: jobbra mutató 9">
            <a:extLst>
              <a:ext uri="{FF2B5EF4-FFF2-40B4-BE49-F238E27FC236}">
                <a16:creationId xmlns:a16="http://schemas.microsoft.com/office/drawing/2014/main" id="{E6C9E43F-74B9-4F69-9974-B7A55FAE029D}"/>
              </a:ext>
            </a:extLst>
          </p:cNvPr>
          <p:cNvSpPr/>
          <p:nvPr/>
        </p:nvSpPr>
        <p:spPr>
          <a:xfrm>
            <a:off x="7022132" y="5949174"/>
            <a:ext cx="1461432" cy="747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A5FBC006-92D8-4D10-87FE-C6F48AAEB5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702" y="6343709"/>
            <a:ext cx="725746" cy="919960"/>
          </a:xfrm>
          <a:prstGeom prst="rect">
            <a:avLst/>
          </a:prstGeom>
        </p:spPr>
      </p:pic>
      <p:pic>
        <p:nvPicPr>
          <p:cNvPr id="4" name="Festékek - Google Chrome 2022-02-22 18-06-05">
            <a:hlinkClick r:id="" action="ppaction://media"/>
            <a:extLst>
              <a:ext uri="{FF2B5EF4-FFF2-40B4-BE49-F238E27FC236}">
                <a16:creationId xmlns:a16="http://schemas.microsoft.com/office/drawing/2014/main" id="{AE0DE2DB-F253-48FF-8DC2-5FDAF6EDA9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1375" y="930165"/>
            <a:ext cx="11129247" cy="595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715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70000" y="390526"/>
            <a:ext cx="10515600" cy="1325563"/>
          </a:xfrm>
        </p:spPr>
        <p:txBody>
          <a:bodyPr>
            <a:normAutofit/>
          </a:bodyPr>
          <a:lstStyle/>
          <a:p>
            <a:r>
              <a:rPr lang="hu-HU" sz="6000" b="1" dirty="0">
                <a:latin typeface="Berlin Sans FB Demi" panose="020E0802020502020306" pitchFamily="34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773750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73100" y="593725"/>
            <a:ext cx="10515600" cy="1325563"/>
          </a:xfrm>
        </p:spPr>
        <p:txBody>
          <a:bodyPr>
            <a:normAutofit/>
          </a:bodyPr>
          <a:lstStyle/>
          <a:p>
            <a:r>
              <a:rPr lang="hu-HU" sz="6000" b="1" dirty="0"/>
              <a:t>A csapat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31800" y="3273425"/>
            <a:ext cx="9588500" cy="2771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4000" dirty="0"/>
              <a:t>Simon Valentin Márk – HTML és CSS felelős</a:t>
            </a:r>
          </a:p>
          <a:p>
            <a:pPr marL="0" indent="0">
              <a:buNone/>
            </a:pPr>
            <a:r>
              <a:rPr lang="hu-HU" sz="4000" dirty="0"/>
              <a:t>Illés Sándor Dávid – Szöveg felelős</a:t>
            </a:r>
          </a:p>
          <a:p>
            <a:pPr marL="0" indent="0">
              <a:buNone/>
            </a:pPr>
            <a:r>
              <a:rPr lang="hu-HU" sz="4000" dirty="0"/>
              <a:t>Gavlik Gábor – Kép felelős</a:t>
            </a:r>
          </a:p>
        </p:txBody>
      </p:sp>
    </p:spTree>
    <p:extLst>
      <p:ext uri="{BB962C8B-B14F-4D97-AF65-F5344CB8AC3E}">
        <p14:creationId xmlns:p14="http://schemas.microsoft.com/office/powerpoint/2010/main" val="35560024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20700" y="436228"/>
            <a:ext cx="10515600" cy="1325563"/>
          </a:xfrm>
        </p:spPr>
        <p:txBody>
          <a:bodyPr>
            <a:normAutofit/>
          </a:bodyPr>
          <a:lstStyle/>
          <a:p>
            <a:r>
              <a:rPr lang="hu-HU" sz="5400" b="1" dirty="0"/>
              <a:t>A cél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41300" y="1761791"/>
            <a:ext cx="5359400" cy="4943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dirty="0"/>
              <a:t>Egy barkácsbolt weboldalát kellett elkészíteni SCRUM módszertan alkalmazásával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142415"/>
            <a:ext cx="6235700" cy="6563186"/>
          </a:xfrm>
          <a:prstGeom prst="rect">
            <a:avLst/>
          </a:prstGeom>
        </p:spPr>
      </p:pic>
      <p:sp>
        <p:nvSpPr>
          <p:cNvPr id="5" name="Tartalom helye 2"/>
          <p:cNvSpPr txBox="1">
            <a:spLocks/>
          </p:cNvSpPr>
          <p:nvPr/>
        </p:nvSpPr>
        <p:spPr>
          <a:xfrm>
            <a:off x="4286250" y="254000"/>
            <a:ext cx="1492250" cy="733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sz="3600" dirty="0"/>
              <a:t>Minta:</a:t>
            </a:r>
          </a:p>
        </p:txBody>
      </p:sp>
    </p:spTree>
    <p:extLst>
      <p:ext uri="{BB962C8B-B14F-4D97-AF65-F5344CB8AC3E}">
        <p14:creationId xmlns:p14="http://schemas.microsoft.com/office/powerpoint/2010/main" val="1522988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384423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chemeClr val="bg1"/>
                </a:solidFill>
              </a:rPr>
              <a:t>Használt felületek/szoftverek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 err="1">
                <a:solidFill>
                  <a:schemeClr val="bg1"/>
                </a:solidFill>
              </a:rPr>
              <a:t>Jira</a:t>
            </a:r>
            <a:r>
              <a:rPr lang="hu-HU" sz="3200" dirty="0">
                <a:solidFill>
                  <a:schemeClr val="bg1"/>
                </a:solidFill>
              </a:rPr>
              <a:t> – A SCRUM vizuális megfelelője, it osztottuk ki a feladatokat és nyomon követtük a sprinteket</a:t>
            </a:r>
          </a:p>
          <a:p>
            <a:pPr marL="0" indent="0">
              <a:buNone/>
            </a:pPr>
            <a:r>
              <a:rPr lang="hu-HU" sz="3200" dirty="0">
                <a:solidFill>
                  <a:schemeClr val="bg1"/>
                </a:solidFill>
              </a:rPr>
              <a:t>Visual </a:t>
            </a:r>
            <a:r>
              <a:rPr lang="hu-HU" sz="3200" dirty="0" err="1">
                <a:solidFill>
                  <a:schemeClr val="bg1"/>
                </a:solidFill>
              </a:rPr>
              <a:t>Studio</a:t>
            </a:r>
            <a:r>
              <a:rPr lang="hu-HU" sz="3200" dirty="0">
                <a:solidFill>
                  <a:schemeClr val="bg1"/>
                </a:solidFill>
              </a:rPr>
              <a:t> </a:t>
            </a:r>
            <a:r>
              <a:rPr lang="hu-HU" sz="3200" dirty="0" err="1">
                <a:solidFill>
                  <a:schemeClr val="bg1"/>
                </a:solidFill>
              </a:rPr>
              <a:t>Code</a:t>
            </a:r>
            <a:r>
              <a:rPr lang="hu-HU" sz="3200" dirty="0">
                <a:solidFill>
                  <a:schemeClr val="bg1"/>
                </a:solidFill>
              </a:rPr>
              <a:t> – A weboldal készítése zajlott itt (kódolás)</a:t>
            </a:r>
          </a:p>
          <a:p>
            <a:pPr marL="0" indent="0">
              <a:buNone/>
            </a:pPr>
            <a:r>
              <a:rPr lang="hu-HU" sz="3200" dirty="0" err="1">
                <a:solidFill>
                  <a:schemeClr val="bg1"/>
                </a:solidFill>
              </a:rPr>
              <a:t>Github</a:t>
            </a:r>
            <a:r>
              <a:rPr lang="hu-HU" sz="3200" dirty="0">
                <a:solidFill>
                  <a:schemeClr val="bg1"/>
                </a:solidFill>
              </a:rPr>
              <a:t> – A fájlok egymás közti megosztása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622800"/>
            <a:ext cx="4960725" cy="194538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25" y="4368800"/>
            <a:ext cx="2199382" cy="2199382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6" y="4137522"/>
            <a:ext cx="4321174" cy="24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725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46100" y="931862"/>
            <a:ext cx="4089400" cy="1176337"/>
          </a:xfrm>
        </p:spPr>
        <p:txBody>
          <a:bodyPr>
            <a:noAutofit/>
          </a:bodyPr>
          <a:lstStyle/>
          <a:p>
            <a:r>
              <a:rPr lang="hu-HU" sz="8800" b="1" dirty="0"/>
              <a:t>Szöveg</a:t>
            </a:r>
            <a:r>
              <a:rPr lang="hu-HU" sz="8000" b="1" dirty="0"/>
              <a:t>:</a:t>
            </a:r>
          </a:p>
        </p:txBody>
      </p:sp>
      <p:sp>
        <p:nvSpPr>
          <p:cNvPr id="6" name="Tartalom helye 5"/>
          <p:cNvSpPr>
            <a:spLocks noGrp="1"/>
          </p:cNvSpPr>
          <p:nvPr>
            <p:ph idx="1"/>
          </p:nvPr>
        </p:nvSpPr>
        <p:spPr>
          <a:xfrm>
            <a:off x="0" y="2755900"/>
            <a:ext cx="6118225" cy="3073400"/>
          </a:xfrm>
        </p:spPr>
        <p:txBody>
          <a:bodyPr>
            <a:normAutofit/>
          </a:bodyPr>
          <a:lstStyle/>
          <a:p>
            <a:r>
              <a:rPr lang="hu-HU" sz="4400" dirty="0"/>
              <a:t>- </a:t>
            </a:r>
            <a:r>
              <a:rPr lang="hu-HU" sz="4400" b="1" dirty="0"/>
              <a:t>Példa</a:t>
            </a:r>
          </a:p>
          <a:p>
            <a:r>
              <a:rPr lang="hu-HU" sz="4400" b="1" dirty="0"/>
              <a:t>-Szöveg ki írása </a:t>
            </a:r>
            <a:r>
              <a:rPr lang="hu-HU" sz="4400" b="1" dirty="0" err="1"/>
              <a:t>html-be</a:t>
            </a:r>
            <a:endParaRPr lang="hu-HU" sz="4400" b="1" dirty="0"/>
          </a:p>
          <a:p>
            <a:r>
              <a:rPr lang="hu-HU" sz="4400" b="1" dirty="0"/>
              <a:t>-Formázás</a:t>
            </a:r>
          </a:p>
          <a:p>
            <a:r>
              <a:rPr lang="hu-HU" sz="4400" b="1" dirty="0"/>
              <a:t>-Feltöltés </a:t>
            </a:r>
            <a:r>
              <a:rPr lang="hu-HU" sz="4400" b="1" dirty="0" err="1"/>
              <a:t>Github-ra</a:t>
            </a:r>
            <a:endParaRPr lang="hu-HU" sz="4400" b="1" dirty="0"/>
          </a:p>
        </p:txBody>
      </p:sp>
      <p:pic>
        <p:nvPicPr>
          <p:cNvPr id="1028" name="Picture 4" descr="Sample Public Relations Internship Cover Let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75" y="228600"/>
            <a:ext cx="6130925" cy="61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7129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79398" y="311944"/>
            <a:ext cx="2921001" cy="1325563"/>
          </a:xfrm>
        </p:spPr>
        <p:txBody>
          <a:bodyPr>
            <a:normAutofit/>
          </a:bodyPr>
          <a:lstStyle/>
          <a:p>
            <a:r>
              <a:rPr lang="hu-HU" sz="6000" b="1" dirty="0"/>
              <a:t>Képek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299" y="1637507"/>
            <a:ext cx="4165601" cy="3490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3600" dirty="0"/>
              <a:t>-Google Képek, Wikipédia</a:t>
            </a:r>
          </a:p>
          <a:p>
            <a:pPr marL="0" indent="0">
              <a:buNone/>
            </a:pPr>
            <a:r>
              <a:rPr lang="hu-HU" sz="3600" dirty="0"/>
              <a:t>-Stock fotók</a:t>
            </a:r>
          </a:p>
          <a:p>
            <a:pPr marL="0" indent="0">
              <a:buNone/>
            </a:pPr>
            <a:r>
              <a:rPr lang="hu-HU" sz="3600" dirty="0"/>
              <a:t>-Feltöltés a mappába</a:t>
            </a:r>
          </a:p>
          <a:p>
            <a:pPr marL="0" indent="0">
              <a:buNone/>
            </a:pPr>
            <a:r>
              <a:rPr lang="hu-HU" sz="3600" dirty="0"/>
              <a:t>-Feltöltés a </a:t>
            </a:r>
            <a:r>
              <a:rPr lang="hu-HU" sz="3600" dirty="0" err="1"/>
              <a:t>Github-ra</a:t>
            </a:r>
            <a:endParaRPr lang="hu-HU" sz="3600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99" y="873126"/>
            <a:ext cx="7491412" cy="49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234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9C33066-0DDE-4DF7-B07B-B00806126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Festékek oldal képei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61E2752-0E31-4D05-B945-0C1590A69709}"/>
              </a:ext>
            </a:extLst>
          </p:cNvPr>
          <p:cNvSpPr txBox="1"/>
          <p:nvPr/>
        </p:nvSpPr>
        <p:spPr>
          <a:xfrm>
            <a:off x="838200" y="1456967"/>
            <a:ext cx="859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-Egy fehér vödör képének letöltése, majd </a:t>
            </a:r>
            <a:r>
              <a:rPr lang="hu-HU" sz="3600" dirty="0" err="1"/>
              <a:t>Paint</a:t>
            </a:r>
            <a:r>
              <a:rPr lang="hu-HU" sz="3600" dirty="0"/>
              <a:t>-ben az adott szín feltüntetése</a:t>
            </a:r>
          </a:p>
        </p:txBody>
      </p:sp>
      <p:pic>
        <p:nvPicPr>
          <p:cNvPr id="12" name="Kép 11" descr="A képen csésze, beltéri, kávé látható&#10;&#10;Automatikusan generált leírás">
            <a:extLst>
              <a:ext uri="{FF2B5EF4-FFF2-40B4-BE49-F238E27FC236}">
                <a16:creationId xmlns:a16="http://schemas.microsoft.com/office/drawing/2014/main" id="{FE3E719E-DBF0-4FA7-BCAB-B59B034D3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89" y="3276240"/>
            <a:ext cx="2443078" cy="2793879"/>
          </a:xfrm>
          <a:prstGeom prst="rect">
            <a:avLst/>
          </a:prstGeom>
        </p:spPr>
      </p:pic>
      <p:pic>
        <p:nvPicPr>
          <p:cNvPr id="14" name="Kép 13" descr="A képen beltéri, berendezés, konyhai felszerelés látható&#10;&#10;Automatikusan generált leírás">
            <a:extLst>
              <a:ext uri="{FF2B5EF4-FFF2-40B4-BE49-F238E27FC236}">
                <a16:creationId xmlns:a16="http://schemas.microsoft.com/office/drawing/2014/main" id="{71EEBDB4-1948-4EAC-ADF2-4BBF609A7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133" y="3276240"/>
            <a:ext cx="2443078" cy="285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4389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19100" y="514985"/>
            <a:ext cx="4290060" cy="948055"/>
          </a:xfrm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/>
                </a:solidFill>
                <a:latin typeface="Algerian" panose="04020705040A02060702" pitchFamily="82" charset="0"/>
              </a:rPr>
              <a:t>HTML + CSS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19100" y="1843950"/>
            <a:ext cx="65151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solidFill>
                  <a:schemeClr val="bg1"/>
                </a:solidFill>
              </a:rPr>
              <a:t>Feladataim: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bg1"/>
                </a:solidFill>
              </a:rPr>
              <a:t>A weboldal </a:t>
            </a:r>
            <a:r>
              <a:rPr lang="hu-HU" sz="3200" dirty="0" err="1">
                <a:solidFill>
                  <a:schemeClr val="bg1"/>
                </a:solidFill>
              </a:rPr>
              <a:t>dizájnolása</a:t>
            </a:r>
            <a:endParaRPr lang="hu-HU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3200" dirty="0" err="1">
                <a:solidFill>
                  <a:schemeClr val="bg1"/>
                </a:solidFill>
              </a:rPr>
              <a:t>Bootstrap</a:t>
            </a:r>
            <a:r>
              <a:rPr lang="hu-HU" sz="3200" dirty="0">
                <a:solidFill>
                  <a:schemeClr val="bg1"/>
                </a:solidFill>
              </a:rPr>
              <a:t>, scriptek elkészítése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bg1"/>
                </a:solidFill>
              </a:rPr>
              <a:t>Animációk elkészítése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bg1"/>
                </a:solidFill>
              </a:rPr>
              <a:t>Esetleges HTML-</a:t>
            </a:r>
            <a:r>
              <a:rPr lang="hu-HU" sz="3200" dirty="0" err="1">
                <a:solidFill>
                  <a:schemeClr val="bg1"/>
                </a:solidFill>
              </a:rPr>
              <a:t>beli</a:t>
            </a:r>
            <a:r>
              <a:rPr lang="hu-HU" sz="3200" dirty="0">
                <a:solidFill>
                  <a:schemeClr val="bg1"/>
                </a:solidFill>
              </a:rPr>
              <a:t> hibák javítása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14985"/>
            <a:ext cx="4131813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089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EE6085-0D09-4E15-A32E-5CB9A152B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85" y="0"/>
            <a:ext cx="10515600" cy="1325563"/>
          </a:xfrm>
        </p:spPr>
        <p:txBody>
          <a:bodyPr/>
          <a:lstStyle/>
          <a:p>
            <a:r>
              <a:rPr lang="hu-HU" sz="4400" dirty="0" err="1">
                <a:solidFill>
                  <a:schemeClr val="bg1"/>
                </a:solidFill>
                <a:latin typeface="Algerian" panose="04020705040A02060702" pitchFamily="82" charset="0"/>
              </a:rPr>
              <a:t>Dizájnolás</a:t>
            </a:r>
            <a:endParaRPr lang="hu-HU" dirty="0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436001E5-CCB1-412F-9B51-42C8659C1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0" y="1074401"/>
            <a:ext cx="11407860" cy="5543375"/>
          </a:xfrm>
          <a:prstGeom prst="rect">
            <a:avLst/>
          </a:prstGeom>
        </p:spPr>
      </p:pic>
      <p:pic>
        <p:nvPicPr>
          <p:cNvPr id="7" name="Kép 6" descr="A képen szöveg, beltéri, fából készült, faanyag látható&#10;&#10;Automatikusan generált leírás">
            <a:extLst>
              <a:ext uri="{FF2B5EF4-FFF2-40B4-BE49-F238E27FC236}">
                <a16:creationId xmlns:a16="http://schemas.microsoft.com/office/drawing/2014/main" id="{DCF65F84-D590-4187-9AD4-531D3CBE0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1" y="1070060"/>
            <a:ext cx="11407860" cy="55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469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166</Words>
  <Application>Microsoft Office PowerPoint</Application>
  <PresentationFormat>Szélesvásznú</PresentationFormat>
  <Paragraphs>37</Paragraphs>
  <Slides>15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1" baseType="lpstr">
      <vt:lpstr>Algerian</vt:lpstr>
      <vt:lpstr>Arial</vt:lpstr>
      <vt:lpstr>Berlin Sans FB Demi</vt:lpstr>
      <vt:lpstr>Calibri</vt:lpstr>
      <vt:lpstr>Calibri Light</vt:lpstr>
      <vt:lpstr>Office-téma</vt:lpstr>
      <vt:lpstr>Barkácsbolt projekt</vt:lpstr>
      <vt:lpstr>A csapat</vt:lpstr>
      <vt:lpstr>A cél</vt:lpstr>
      <vt:lpstr>Használt felületek/szoftverek</vt:lpstr>
      <vt:lpstr>Szöveg:</vt:lpstr>
      <vt:lpstr>Képek</vt:lpstr>
      <vt:lpstr>Festékek oldal képei</vt:lpstr>
      <vt:lpstr>HTML + CSS</vt:lpstr>
      <vt:lpstr>Dizájnolás</vt:lpstr>
      <vt:lpstr>NAVIGÁVIÓS SÁV  (navbar)</vt:lpstr>
      <vt:lpstr>NAVIGÁVIÓS SÁV  (navbar)</vt:lpstr>
      <vt:lpstr>PowerPoint-bemutató</vt:lpstr>
      <vt:lpstr>PowerPoint-bemutató</vt:lpstr>
      <vt:lpstr>PowerPoint-bemutató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Barkácsbolt projekt</dc:title>
  <dc:creator>Gavlik Gábor</dc:creator>
  <cp:lastModifiedBy>Simon Valentin Márk</cp:lastModifiedBy>
  <cp:revision>22</cp:revision>
  <dcterms:created xsi:type="dcterms:W3CDTF">2022-02-02T09:56:42Z</dcterms:created>
  <dcterms:modified xsi:type="dcterms:W3CDTF">2022-02-22T18:41:56Z</dcterms:modified>
</cp:coreProperties>
</file>